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2" r:id="rId2"/>
  </p:sldMasterIdLst>
  <p:sldIdLst>
    <p:sldId id="263" r:id="rId3"/>
    <p:sldId id="264" r:id="rId4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CCB00"/>
    <a:srgbClr val="28D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03"/>
    <p:restoredTop sz="96327"/>
  </p:normalViewPr>
  <p:slideViewPr>
    <p:cSldViewPr snapToGrid="0">
      <p:cViewPr varScale="1">
        <p:scale>
          <a:sx n="159" d="100"/>
          <a:sy n="159" d="100"/>
        </p:scale>
        <p:origin x="9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rder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4BF6DCE-B483-8762-2F8A-63A3107C95B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525712" y="-3174"/>
            <a:ext cx="5033963" cy="2663824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28D683"/>
                </a:solidFill>
              </a:defRPr>
            </a:lvl1pPr>
          </a:lstStyle>
          <a:p>
            <a:pPr marL="177599" marR="0" lvl="0" indent="-177599" algn="l" defTabSz="710397" rtl="0" eaLnBrk="1" fontAlgn="auto" latinLnBrk="0" hangingPunct="1">
              <a:lnSpc>
                <a:spcPct val="90000"/>
              </a:lnSpc>
              <a:spcBef>
                <a:spcPts val="77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dirty="0"/>
              <a:t>Hier kann das Bild ausgetauscht werden, </a:t>
            </a:r>
            <a:br>
              <a:rPr lang="de-DE" dirty="0"/>
            </a:br>
            <a:r>
              <a:rPr lang="de-DE" dirty="0"/>
              <a:t>muss aber nicht.  </a:t>
            </a:r>
          </a:p>
          <a:p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C4BB5B1C-772B-4BE9-2E20-E77657C0993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5822" y="2663825"/>
            <a:ext cx="2520950" cy="2663825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FF00FF"/>
                </a:solidFill>
              </a:defRPr>
            </a:lvl1pPr>
          </a:lstStyle>
          <a:p>
            <a:r>
              <a:rPr lang="de-DE" dirty="0"/>
              <a:t>Hier kann das Bild ausgetauscht werden, muss aber nicht.  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56FFA27F-B5DD-D5EA-651C-BEFBC2133E5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65760" y="495554"/>
            <a:ext cx="1685677" cy="1683103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800">
                <a:solidFill>
                  <a:srgbClr val="FF00FF"/>
                </a:solidFill>
              </a:defRPr>
            </a:lvl1pPr>
          </a:lstStyle>
          <a:p>
            <a:r>
              <a:rPr lang="de-DE" dirty="0"/>
              <a:t>Stammeslogo hier einfügen und mittig platzieren. </a:t>
            </a:r>
          </a:p>
        </p:txBody>
      </p:sp>
    </p:spTree>
    <p:extLst>
      <p:ext uri="{BB962C8B-B14F-4D97-AF65-F5344CB8AC3E}">
        <p14:creationId xmlns:p14="http://schemas.microsoft.com/office/powerpoint/2010/main" val="1857194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ück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764BA88C-3AD2-0733-7D2A-9A53319A8D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8314" y="341272"/>
            <a:ext cx="4032250" cy="3483306"/>
          </a:xfrm>
          <a:prstGeom prst="rect">
            <a:avLst/>
          </a:prstGeom>
        </p:spPr>
        <p:txBody>
          <a:bodyPr/>
          <a:lstStyle>
            <a:lvl1pPr marL="0" indent="0" fontAlgn="t" hangingPunct="0">
              <a:lnSpc>
                <a:spcPts val="1250"/>
              </a:lnSpc>
              <a:buFontTx/>
              <a:buNone/>
              <a:defRPr sz="10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Tx/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FontTx/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FontTx/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FontTx/>
              <a:buNone/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Überschrift und Hervorhebungen in Arial Fett, Fließtext in Arial Standard.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99173706-A423-12F6-E674-45210C833C8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62395" y="4165850"/>
            <a:ext cx="898496" cy="899131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000">
                <a:solidFill>
                  <a:srgbClr val="FF00FF"/>
                </a:solidFill>
              </a:defRPr>
            </a:lvl1pPr>
          </a:lstStyle>
          <a:p>
            <a:r>
              <a:rPr lang="de-DE" dirty="0"/>
              <a:t>Stammeslogo hier einfügen und mittig platzieren. </a:t>
            </a:r>
          </a:p>
        </p:txBody>
      </p:sp>
    </p:spTree>
    <p:extLst>
      <p:ext uri="{BB962C8B-B14F-4D97-AF65-F5344CB8AC3E}">
        <p14:creationId xmlns:p14="http://schemas.microsoft.com/office/powerpoint/2010/main" val="1216051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6DC2DE68-2CD3-533A-ABDB-B8CCB206E5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002" y="3175"/>
            <a:ext cx="7549670" cy="5321300"/>
          </a:xfrm>
          <a:prstGeom prst="rect">
            <a:avLst/>
          </a:prstGeom>
        </p:spPr>
      </p:pic>
      <p:sp>
        <p:nvSpPr>
          <p:cNvPr id="4" name="Rechteck 3">
            <a:extLst>
              <a:ext uri="{FF2B5EF4-FFF2-40B4-BE49-F238E27FC236}">
                <a16:creationId xmlns:a16="http://schemas.microsoft.com/office/drawing/2014/main" id="{7F3BB582-60B6-F447-56D9-F2CEB2B89B6E}"/>
              </a:ext>
            </a:extLst>
          </p:cNvPr>
          <p:cNvSpPr/>
          <p:nvPr userDrawn="1"/>
        </p:nvSpPr>
        <p:spPr>
          <a:xfrm>
            <a:off x="214685" y="333955"/>
            <a:ext cx="2043485" cy="2051436"/>
          </a:xfrm>
          <a:prstGeom prst="rect">
            <a:avLst/>
          </a:prstGeom>
          <a:solidFill>
            <a:srgbClr val="FCCB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2053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599" indent="-177599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Char char="•"/>
        <a:defRPr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532798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865" kern="1200">
          <a:solidFill>
            <a:schemeClr val="tx1"/>
          </a:solidFill>
          <a:latin typeface="+mn-lt"/>
          <a:ea typeface="+mn-ea"/>
          <a:cs typeface="+mn-cs"/>
        </a:defRPr>
      </a:lvl2pPr>
      <a:lvl3pPr marL="887997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554" kern="1200">
          <a:solidFill>
            <a:schemeClr val="tx1"/>
          </a:solidFill>
          <a:latin typeface="+mn-lt"/>
          <a:ea typeface="+mn-ea"/>
          <a:cs typeface="+mn-cs"/>
        </a:defRPr>
      </a:lvl3pPr>
      <a:lvl4pPr marL="1243195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598394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Text, Screenshot, Design enthält.&#10;&#10;Automatisch generierte Beschreibung">
            <a:extLst>
              <a:ext uri="{FF2B5EF4-FFF2-40B4-BE49-F238E27FC236}">
                <a16:creationId xmlns:a16="http://schemas.microsoft.com/office/drawing/2014/main" id="{04E693F9-63F0-EE0C-5D39-5688281EFB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56693"/>
          <a:stretch/>
        </p:blipFill>
        <p:spPr>
          <a:xfrm>
            <a:off x="4285753" y="0"/>
            <a:ext cx="3273424" cy="5327650"/>
          </a:xfrm>
          <a:prstGeom prst="rect">
            <a:avLst/>
          </a:prstGeom>
        </p:spPr>
      </p:pic>
      <p:pic>
        <p:nvPicPr>
          <p:cNvPr id="3" name="Grafik 2" descr="Ein Bild, das Text, Screenshot, Design enthält.&#10;&#10;Automatisch generierte Beschreibung">
            <a:extLst>
              <a:ext uri="{FF2B5EF4-FFF2-40B4-BE49-F238E27FC236}">
                <a16:creationId xmlns:a16="http://schemas.microsoft.com/office/drawing/2014/main" id="{B6834CE7-3CE6-387C-2947-69412C8389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6299" t="72981" r="50000"/>
          <a:stretch/>
        </p:blipFill>
        <p:spPr>
          <a:xfrm>
            <a:off x="1232452" y="3888188"/>
            <a:ext cx="2547385" cy="1439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167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E1600BF9-8179-88C9-32A2-317834AA74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9051B53-6884-E0A4-FED9-F76A060832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0759E8BE-4FA0-C9CE-3438-F8C1191469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4740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012C60C-202D-6C85-A20C-22D5726EDF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0140F70-620B-7118-9D36-0D35C72B5BF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3170897"/>
      </p:ext>
    </p:extLst>
  </p:cSld>
  <p:clrMapOvr>
    <a:masterClrMapping/>
  </p:clrMapOvr>
</p:sld>
</file>

<file path=ppt/theme/theme1.xml><?xml version="1.0" encoding="utf-8"?>
<a:theme xmlns:a="http://schemas.openxmlformats.org/drawingml/2006/main" name="Möglichmacher Postkarte Vorderse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0</Words>
  <Application>Microsoft Macintosh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Möglichmacher Postkarte Vorderseite</vt:lpstr>
      <vt:lpstr>Benutzerdefiniertes Design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Sabine Otzelberger</dc:creator>
  <cp:lastModifiedBy>Sabine Otzelberger</cp:lastModifiedBy>
  <cp:revision>4</cp:revision>
  <dcterms:created xsi:type="dcterms:W3CDTF">2023-12-21T15:17:56Z</dcterms:created>
  <dcterms:modified xsi:type="dcterms:W3CDTF">2024-01-31T10:49:28Z</dcterms:modified>
</cp:coreProperties>
</file>