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4" r:id="rId1"/>
  </p:sldMasterIdLst>
  <p:sldIdLst>
    <p:sldId id="259" r:id="rId2"/>
  </p:sldIdLst>
  <p:sldSz cx="5327650" cy="75596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CCB00"/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489"/>
    <p:restoredTop sz="96327"/>
  </p:normalViewPr>
  <p:slideViewPr>
    <p:cSldViewPr snapToGrid="0">
      <p:cViewPr>
        <p:scale>
          <a:sx n="148" d="100"/>
          <a:sy n="148" d="100"/>
        </p:scale>
        <p:origin x="2856" y="1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extplatzhalter 11">
            <a:extLst>
              <a:ext uri="{FF2B5EF4-FFF2-40B4-BE49-F238E27FC236}">
                <a16:creationId xmlns:a16="http://schemas.microsoft.com/office/drawing/2014/main" id="{8D74C5E9-C3B4-FAC9-4146-D578179D3D25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3586287" y="3840923"/>
            <a:ext cx="1636712" cy="9144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ts val="950"/>
              </a:lnSpc>
              <a:spcBef>
                <a:spcPts val="0"/>
              </a:spcBef>
              <a:buFontTx/>
              <a:buNone/>
              <a:defRPr sz="900" b="1">
                <a:solidFill>
                  <a:schemeClr val="tx1"/>
                </a:solidFill>
              </a:defRPr>
            </a:lvl1pPr>
          </a:lstStyle>
          <a:p>
            <a:pPr lvl="0"/>
            <a:r>
              <a:rPr lang="de-DE" dirty="0"/>
              <a:t>Überschriften und Hervorhebungen in Arial Fett, Fließtext in Arial Standard.</a:t>
            </a:r>
          </a:p>
        </p:txBody>
      </p:sp>
      <p:sp>
        <p:nvSpPr>
          <p:cNvPr id="12" name="Textplatzhalter 11">
            <a:extLst>
              <a:ext uri="{FF2B5EF4-FFF2-40B4-BE49-F238E27FC236}">
                <a16:creationId xmlns:a16="http://schemas.microsoft.com/office/drawing/2014/main" id="{1EE02606-13E6-F01B-8A45-D33CC98BB892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880316" y="3845472"/>
            <a:ext cx="1636712" cy="1646238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ts val="950"/>
              </a:lnSpc>
              <a:buFontTx/>
              <a:buNone/>
              <a:defRPr sz="900" b="1">
                <a:solidFill>
                  <a:schemeClr val="tx1"/>
                </a:solidFill>
              </a:defRPr>
            </a:lvl1pPr>
          </a:lstStyle>
          <a:p>
            <a:pPr lvl="0"/>
            <a:r>
              <a:rPr lang="de-DE" dirty="0"/>
              <a:t>Überschriften und Hervorhebungen in Arial Fett, Fließtext in Arial Standard.</a:t>
            </a:r>
          </a:p>
        </p:txBody>
      </p:sp>
      <p:sp>
        <p:nvSpPr>
          <p:cNvPr id="5" name="Bildplatzhalter 4">
            <a:extLst>
              <a:ext uri="{FF2B5EF4-FFF2-40B4-BE49-F238E27FC236}">
                <a16:creationId xmlns:a16="http://schemas.microsoft.com/office/drawing/2014/main" id="{2CC63AEE-50C4-6192-24B9-553552F041F7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1782763" cy="1889125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rgbClr val="FF00FF"/>
                </a:solidFill>
              </a:defRPr>
            </a:lvl1pPr>
          </a:lstStyle>
          <a:p>
            <a:r>
              <a:rPr lang="de-DE" dirty="0"/>
              <a:t>Hier kann das Bild ausgetauscht werden, muss aber nicht. </a:t>
            </a:r>
          </a:p>
        </p:txBody>
      </p:sp>
      <p:sp>
        <p:nvSpPr>
          <p:cNvPr id="6" name="Bildplatzhalter 4">
            <a:extLst>
              <a:ext uri="{FF2B5EF4-FFF2-40B4-BE49-F238E27FC236}">
                <a16:creationId xmlns:a16="http://schemas.microsoft.com/office/drawing/2014/main" id="{F698DBBB-A983-CCD4-2A2B-4CD7F86BC0C7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3563847" y="-4549"/>
            <a:ext cx="1790082" cy="1889125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rgbClr val="FF00FF"/>
                </a:solidFill>
              </a:defRPr>
            </a:lvl1pPr>
          </a:lstStyle>
          <a:p>
            <a:r>
              <a:rPr lang="de-DE" dirty="0"/>
              <a:t>Hier kann das Bild ausgetauscht werden, muss aber nicht. </a:t>
            </a:r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41F19248-086C-AABF-4024-C9D0806A09BE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550" y="1884576"/>
            <a:ext cx="3559296" cy="1895262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rgbClr val="FF00FF"/>
                </a:solidFill>
              </a:defRPr>
            </a:lvl1pPr>
          </a:lstStyle>
          <a:p>
            <a:r>
              <a:rPr lang="de-DE" dirty="0"/>
              <a:t>Hier kann das Bild ausgetauscht werden, muss aber nicht. </a:t>
            </a:r>
          </a:p>
        </p:txBody>
      </p:sp>
      <p:sp>
        <p:nvSpPr>
          <p:cNvPr id="8" name="Bildplatzhalter 4">
            <a:extLst>
              <a:ext uri="{FF2B5EF4-FFF2-40B4-BE49-F238E27FC236}">
                <a16:creationId xmlns:a16="http://schemas.microsoft.com/office/drawing/2014/main" id="{CB2DB63A-B7C0-49D0-B751-5EAF19E7731D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3783684"/>
            <a:ext cx="1782763" cy="1889125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rgbClr val="FF00FF"/>
                </a:solidFill>
              </a:defRPr>
            </a:lvl1pPr>
          </a:lstStyle>
          <a:p>
            <a:r>
              <a:rPr lang="de-DE" dirty="0"/>
              <a:t>Hier kann das Bild ausgetauscht werden, muss aber nicht. </a:t>
            </a:r>
          </a:p>
        </p:txBody>
      </p:sp>
      <p:sp>
        <p:nvSpPr>
          <p:cNvPr id="9" name="Bildplatzhalter 4">
            <a:extLst>
              <a:ext uri="{FF2B5EF4-FFF2-40B4-BE49-F238E27FC236}">
                <a16:creationId xmlns:a16="http://schemas.microsoft.com/office/drawing/2014/main" id="{CA2B7A2B-C6A5-46A3-3BBA-3BC50E6B8DB8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295701" y="6053763"/>
            <a:ext cx="1187356" cy="1188650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rgbClr val="FF00FF"/>
                </a:solidFill>
              </a:defRPr>
            </a:lvl1pPr>
          </a:lstStyle>
          <a:p>
            <a:r>
              <a:rPr lang="de-DE" dirty="0"/>
              <a:t>Stammeslogo hier einfügen und mittig </a:t>
            </a:r>
            <a:r>
              <a:rPr lang="de-DE" dirty="0" err="1"/>
              <a:t>plazieren</a:t>
            </a:r>
            <a:endParaRPr lang="de-DE" dirty="0"/>
          </a:p>
        </p:txBody>
      </p:sp>
      <p:sp>
        <p:nvSpPr>
          <p:cNvPr id="10" name="Bildplatzhalter 4">
            <a:extLst>
              <a:ext uri="{FF2B5EF4-FFF2-40B4-BE49-F238E27FC236}">
                <a16:creationId xmlns:a16="http://schemas.microsoft.com/office/drawing/2014/main" id="{2C167E06-BCE8-5192-B12C-5BEEF415CC6D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1784198" y="5670484"/>
            <a:ext cx="3559296" cy="1887348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rgbClr val="FF00FF"/>
                </a:solidFill>
              </a:defRPr>
            </a:lvl1pPr>
          </a:lstStyle>
          <a:p>
            <a:r>
              <a:rPr lang="de-DE" dirty="0"/>
              <a:t>Hier kann das Bild ausgetauscht werden, muss aber nicht. </a:t>
            </a:r>
          </a:p>
        </p:txBody>
      </p:sp>
    </p:spTree>
    <p:extLst>
      <p:ext uri="{BB962C8B-B14F-4D97-AF65-F5344CB8AC3E}">
        <p14:creationId xmlns:p14="http://schemas.microsoft.com/office/powerpoint/2010/main" val="37449956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 descr="Ein Bild, das Text, Kleidung, Poster, Schuhwerk enthält.&#10;&#10;Automatisch generierte Beschreibung">
            <a:extLst>
              <a:ext uri="{FF2B5EF4-FFF2-40B4-BE49-F238E27FC236}">
                <a16:creationId xmlns:a16="http://schemas.microsoft.com/office/drawing/2014/main" id="{977DC218-05EE-E8CA-E7A8-A1A6CF6302D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0"/>
            <a:ext cx="5346641" cy="7559675"/>
          </a:xfrm>
          <a:prstGeom prst="rect">
            <a:avLst/>
          </a:prstGeom>
        </p:spPr>
      </p:pic>
      <p:sp>
        <p:nvSpPr>
          <p:cNvPr id="20" name="Rechteck 19">
            <a:extLst>
              <a:ext uri="{FF2B5EF4-FFF2-40B4-BE49-F238E27FC236}">
                <a16:creationId xmlns:a16="http://schemas.microsoft.com/office/drawing/2014/main" id="{656C6687-A256-F2D1-F8B9-B20F44E5454A}"/>
              </a:ext>
            </a:extLst>
          </p:cNvPr>
          <p:cNvSpPr/>
          <p:nvPr userDrawn="1"/>
        </p:nvSpPr>
        <p:spPr>
          <a:xfrm>
            <a:off x="1791229" y="3788256"/>
            <a:ext cx="1752891" cy="187921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1" name="Rechteck 20">
            <a:extLst>
              <a:ext uri="{FF2B5EF4-FFF2-40B4-BE49-F238E27FC236}">
                <a16:creationId xmlns:a16="http://schemas.microsoft.com/office/drawing/2014/main" id="{22F34D4B-B8A7-DDD9-6B6A-27DA31B9720E}"/>
              </a:ext>
            </a:extLst>
          </p:cNvPr>
          <p:cNvSpPr/>
          <p:nvPr userDrawn="1"/>
        </p:nvSpPr>
        <p:spPr>
          <a:xfrm>
            <a:off x="3600711" y="3788256"/>
            <a:ext cx="1752891" cy="10606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DB4F9CE0-B403-C523-EABE-FF6E76C8C74F}"/>
              </a:ext>
            </a:extLst>
          </p:cNvPr>
          <p:cNvSpPr/>
          <p:nvPr userDrawn="1"/>
        </p:nvSpPr>
        <p:spPr>
          <a:xfrm>
            <a:off x="173620" y="5949387"/>
            <a:ext cx="1446836" cy="1342664"/>
          </a:xfrm>
          <a:prstGeom prst="rect">
            <a:avLst/>
          </a:prstGeom>
          <a:solidFill>
            <a:srgbClr val="FCCB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860359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</p:sldLayoutIdLst>
  <p:txStyles>
    <p:titleStyle>
      <a:lvl1pPr algn="l" defTabSz="532729" rtl="0" eaLnBrk="1" latinLnBrk="0" hangingPunct="1">
        <a:lnSpc>
          <a:spcPct val="90000"/>
        </a:lnSpc>
        <a:spcBef>
          <a:spcPct val="0"/>
        </a:spcBef>
        <a:buNone/>
        <a:defRPr sz="256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33182" indent="-133182" algn="l" defTabSz="532729" rtl="0" eaLnBrk="1" latinLnBrk="0" hangingPunct="1">
        <a:lnSpc>
          <a:spcPct val="90000"/>
        </a:lnSpc>
        <a:spcBef>
          <a:spcPts val="583"/>
        </a:spcBef>
        <a:buFont typeface="Arial" panose="020B0604020202020204" pitchFamily="34" charset="0"/>
        <a:buChar char="•"/>
        <a:defRPr sz="1631" kern="1200">
          <a:solidFill>
            <a:schemeClr val="tx1"/>
          </a:solidFill>
          <a:latin typeface="+mn-lt"/>
          <a:ea typeface="+mn-ea"/>
          <a:cs typeface="+mn-cs"/>
        </a:defRPr>
      </a:lvl1pPr>
      <a:lvl2pPr marL="399547" indent="-133182" algn="l" defTabSz="532729" rtl="0" eaLnBrk="1" latinLnBrk="0" hangingPunct="1">
        <a:lnSpc>
          <a:spcPct val="90000"/>
        </a:lnSpc>
        <a:spcBef>
          <a:spcPts val="291"/>
        </a:spcBef>
        <a:buFont typeface="Arial" panose="020B0604020202020204" pitchFamily="34" charset="0"/>
        <a:buChar char="•"/>
        <a:defRPr sz="1398" kern="1200">
          <a:solidFill>
            <a:schemeClr val="tx1"/>
          </a:solidFill>
          <a:latin typeface="+mn-lt"/>
          <a:ea typeface="+mn-ea"/>
          <a:cs typeface="+mn-cs"/>
        </a:defRPr>
      </a:lvl2pPr>
      <a:lvl3pPr marL="665912" indent="-133182" algn="l" defTabSz="532729" rtl="0" eaLnBrk="1" latinLnBrk="0" hangingPunct="1">
        <a:lnSpc>
          <a:spcPct val="90000"/>
        </a:lnSpc>
        <a:spcBef>
          <a:spcPts val="291"/>
        </a:spcBef>
        <a:buFont typeface="Arial" panose="020B0604020202020204" pitchFamily="34" charset="0"/>
        <a:buChar char="•"/>
        <a:defRPr sz="1165" kern="1200">
          <a:solidFill>
            <a:schemeClr val="tx1"/>
          </a:solidFill>
          <a:latin typeface="+mn-lt"/>
          <a:ea typeface="+mn-ea"/>
          <a:cs typeface="+mn-cs"/>
        </a:defRPr>
      </a:lvl3pPr>
      <a:lvl4pPr marL="932277" indent="-133182" algn="l" defTabSz="532729" rtl="0" eaLnBrk="1" latinLnBrk="0" hangingPunct="1">
        <a:lnSpc>
          <a:spcPct val="90000"/>
        </a:lnSpc>
        <a:spcBef>
          <a:spcPts val="291"/>
        </a:spcBef>
        <a:buFont typeface="Arial" panose="020B0604020202020204" pitchFamily="34" charset="0"/>
        <a:buChar char="•"/>
        <a:defRPr sz="1049" kern="1200">
          <a:solidFill>
            <a:schemeClr val="tx1"/>
          </a:solidFill>
          <a:latin typeface="+mn-lt"/>
          <a:ea typeface="+mn-ea"/>
          <a:cs typeface="+mn-cs"/>
        </a:defRPr>
      </a:lvl4pPr>
      <a:lvl5pPr marL="1198641" indent="-133182" algn="l" defTabSz="532729" rtl="0" eaLnBrk="1" latinLnBrk="0" hangingPunct="1">
        <a:lnSpc>
          <a:spcPct val="90000"/>
        </a:lnSpc>
        <a:spcBef>
          <a:spcPts val="291"/>
        </a:spcBef>
        <a:buFont typeface="Arial" panose="020B0604020202020204" pitchFamily="34" charset="0"/>
        <a:buChar char="•"/>
        <a:defRPr sz="1049" kern="1200">
          <a:solidFill>
            <a:schemeClr val="tx1"/>
          </a:solidFill>
          <a:latin typeface="+mn-lt"/>
          <a:ea typeface="+mn-ea"/>
          <a:cs typeface="+mn-cs"/>
        </a:defRPr>
      </a:lvl5pPr>
      <a:lvl6pPr marL="1465006" indent="-133182" algn="l" defTabSz="532729" rtl="0" eaLnBrk="1" latinLnBrk="0" hangingPunct="1">
        <a:lnSpc>
          <a:spcPct val="90000"/>
        </a:lnSpc>
        <a:spcBef>
          <a:spcPts val="291"/>
        </a:spcBef>
        <a:buFont typeface="Arial" panose="020B0604020202020204" pitchFamily="34" charset="0"/>
        <a:buChar char="•"/>
        <a:defRPr sz="1049" kern="1200">
          <a:solidFill>
            <a:schemeClr val="tx1"/>
          </a:solidFill>
          <a:latin typeface="+mn-lt"/>
          <a:ea typeface="+mn-ea"/>
          <a:cs typeface="+mn-cs"/>
        </a:defRPr>
      </a:lvl6pPr>
      <a:lvl7pPr marL="1731371" indent="-133182" algn="l" defTabSz="532729" rtl="0" eaLnBrk="1" latinLnBrk="0" hangingPunct="1">
        <a:lnSpc>
          <a:spcPct val="90000"/>
        </a:lnSpc>
        <a:spcBef>
          <a:spcPts val="291"/>
        </a:spcBef>
        <a:buFont typeface="Arial" panose="020B0604020202020204" pitchFamily="34" charset="0"/>
        <a:buChar char="•"/>
        <a:defRPr sz="1049" kern="1200">
          <a:solidFill>
            <a:schemeClr val="tx1"/>
          </a:solidFill>
          <a:latin typeface="+mn-lt"/>
          <a:ea typeface="+mn-ea"/>
          <a:cs typeface="+mn-cs"/>
        </a:defRPr>
      </a:lvl7pPr>
      <a:lvl8pPr marL="1997735" indent="-133182" algn="l" defTabSz="532729" rtl="0" eaLnBrk="1" latinLnBrk="0" hangingPunct="1">
        <a:lnSpc>
          <a:spcPct val="90000"/>
        </a:lnSpc>
        <a:spcBef>
          <a:spcPts val="291"/>
        </a:spcBef>
        <a:buFont typeface="Arial" panose="020B0604020202020204" pitchFamily="34" charset="0"/>
        <a:buChar char="•"/>
        <a:defRPr sz="1049" kern="1200">
          <a:solidFill>
            <a:schemeClr val="tx1"/>
          </a:solidFill>
          <a:latin typeface="+mn-lt"/>
          <a:ea typeface="+mn-ea"/>
          <a:cs typeface="+mn-cs"/>
        </a:defRPr>
      </a:lvl8pPr>
      <a:lvl9pPr marL="2264100" indent="-133182" algn="l" defTabSz="532729" rtl="0" eaLnBrk="1" latinLnBrk="0" hangingPunct="1">
        <a:lnSpc>
          <a:spcPct val="90000"/>
        </a:lnSpc>
        <a:spcBef>
          <a:spcPts val="291"/>
        </a:spcBef>
        <a:buFont typeface="Arial" panose="020B0604020202020204" pitchFamily="34" charset="0"/>
        <a:buChar char="•"/>
        <a:defRPr sz="104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32729" rtl="0" eaLnBrk="1" latinLnBrk="0" hangingPunct="1">
        <a:defRPr sz="1049" kern="1200">
          <a:solidFill>
            <a:schemeClr val="tx1"/>
          </a:solidFill>
          <a:latin typeface="+mn-lt"/>
          <a:ea typeface="+mn-ea"/>
          <a:cs typeface="+mn-cs"/>
        </a:defRPr>
      </a:lvl1pPr>
      <a:lvl2pPr marL="266365" algn="l" defTabSz="532729" rtl="0" eaLnBrk="1" latinLnBrk="0" hangingPunct="1">
        <a:defRPr sz="1049" kern="1200">
          <a:solidFill>
            <a:schemeClr val="tx1"/>
          </a:solidFill>
          <a:latin typeface="+mn-lt"/>
          <a:ea typeface="+mn-ea"/>
          <a:cs typeface="+mn-cs"/>
        </a:defRPr>
      </a:lvl2pPr>
      <a:lvl3pPr marL="532729" algn="l" defTabSz="532729" rtl="0" eaLnBrk="1" latinLnBrk="0" hangingPunct="1">
        <a:defRPr sz="1049" kern="1200">
          <a:solidFill>
            <a:schemeClr val="tx1"/>
          </a:solidFill>
          <a:latin typeface="+mn-lt"/>
          <a:ea typeface="+mn-ea"/>
          <a:cs typeface="+mn-cs"/>
        </a:defRPr>
      </a:lvl3pPr>
      <a:lvl4pPr marL="799094" algn="l" defTabSz="532729" rtl="0" eaLnBrk="1" latinLnBrk="0" hangingPunct="1">
        <a:defRPr sz="1049" kern="1200">
          <a:solidFill>
            <a:schemeClr val="tx1"/>
          </a:solidFill>
          <a:latin typeface="+mn-lt"/>
          <a:ea typeface="+mn-ea"/>
          <a:cs typeface="+mn-cs"/>
        </a:defRPr>
      </a:lvl4pPr>
      <a:lvl5pPr marL="1065459" algn="l" defTabSz="532729" rtl="0" eaLnBrk="1" latinLnBrk="0" hangingPunct="1">
        <a:defRPr sz="1049" kern="1200">
          <a:solidFill>
            <a:schemeClr val="tx1"/>
          </a:solidFill>
          <a:latin typeface="+mn-lt"/>
          <a:ea typeface="+mn-ea"/>
          <a:cs typeface="+mn-cs"/>
        </a:defRPr>
      </a:lvl5pPr>
      <a:lvl6pPr marL="1331824" algn="l" defTabSz="532729" rtl="0" eaLnBrk="1" latinLnBrk="0" hangingPunct="1">
        <a:defRPr sz="1049" kern="1200">
          <a:solidFill>
            <a:schemeClr val="tx1"/>
          </a:solidFill>
          <a:latin typeface="+mn-lt"/>
          <a:ea typeface="+mn-ea"/>
          <a:cs typeface="+mn-cs"/>
        </a:defRPr>
      </a:lvl6pPr>
      <a:lvl7pPr marL="1598188" algn="l" defTabSz="532729" rtl="0" eaLnBrk="1" latinLnBrk="0" hangingPunct="1">
        <a:defRPr sz="1049" kern="1200">
          <a:solidFill>
            <a:schemeClr val="tx1"/>
          </a:solidFill>
          <a:latin typeface="+mn-lt"/>
          <a:ea typeface="+mn-ea"/>
          <a:cs typeface="+mn-cs"/>
        </a:defRPr>
      </a:lvl7pPr>
      <a:lvl8pPr marL="1864553" algn="l" defTabSz="532729" rtl="0" eaLnBrk="1" latinLnBrk="0" hangingPunct="1">
        <a:defRPr sz="1049" kern="1200">
          <a:solidFill>
            <a:schemeClr val="tx1"/>
          </a:solidFill>
          <a:latin typeface="+mn-lt"/>
          <a:ea typeface="+mn-ea"/>
          <a:cs typeface="+mn-cs"/>
        </a:defRPr>
      </a:lvl8pPr>
      <a:lvl9pPr marL="2130918" algn="l" defTabSz="532729" rtl="0" eaLnBrk="1" latinLnBrk="0" hangingPunct="1">
        <a:defRPr sz="104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F41C305C-E248-4372-235A-558135FF03DE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00F43D0E-6565-4E83-F630-86C7961B9677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5" name="Bildplatzhalter 4">
            <a:extLst>
              <a:ext uri="{FF2B5EF4-FFF2-40B4-BE49-F238E27FC236}">
                <a16:creationId xmlns:a16="http://schemas.microsoft.com/office/drawing/2014/main" id="{53AC0BC8-0C9C-432F-B7AF-0F8FC4CBDD57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Bildplatzhalter 5">
            <a:extLst>
              <a:ext uri="{FF2B5EF4-FFF2-40B4-BE49-F238E27FC236}">
                <a16:creationId xmlns:a16="http://schemas.microsoft.com/office/drawing/2014/main" id="{DCBA47DC-00E7-5D67-B325-116137F8584C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Bildplatzhalter 6">
            <a:extLst>
              <a:ext uri="{FF2B5EF4-FFF2-40B4-BE49-F238E27FC236}">
                <a16:creationId xmlns:a16="http://schemas.microsoft.com/office/drawing/2014/main" id="{C46FC665-939C-8F26-FFC7-ABD52896287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8" name="Bildplatzhalter 7">
            <a:extLst>
              <a:ext uri="{FF2B5EF4-FFF2-40B4-BE49-F238E27FC236}">
                <a16:creationId xmlns:a16="http://schemas.microsoft.com/office/drawing/2014/main" id="{D657C8EA-FFB3-FD14-A45B-72E73D80610A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19" name="Bildplatzhalter 17" descr="Ein Bild, das Person, Kleidung, draußen, Baum enthält.&#10;&#10;Automatisch generierte Beschreibung">
            <a:extLst>
              <a:ext uri="{FF2B5EF4-FFF2-40B4-BE49-F238E27FC236}">
                <a16:creationId xmlns:a16="http://schemas.microsoft.com/office/drawing/2014/main" id="{21412429-A4D8-D378-BB9D-DB14789E364E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10195" b="10195"/>
          <a:stretch>
            <a:fillRect/>
          </a:stretch>
        </p:blipFill>
        <p:spPr>
          <a:xfrm>
            <a:off x="1784198" y="5670037"/>
            <a:ext cx="3559296" cy="1887348"/>
          </a:xfrm>
          <a:prstGeom prst="rect">
            <a:avLst/>
          </a:prstGeom>
        </p:spPr>
      </p:pic>
      <p:sp>
        <p:nvSpPr>
          <p:cNvPr id="21" name="Bildplatzhalter 20">
            <a:extLst>
              <a:ext uri="{FF2B5EF4-FFF2-40B4-BE49-F238E27FC236}">
                <a16:creationId xmlns:a16="http://schemas.microsoft.com/office/drawing/2014/main" id="{DB0CD951-6AFA-81D3-81F5-47E4B95B82DB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1784198" y="5664414"/>
            <a:ext cx="3559296" cy="1887348"/>
          </a:xfrm>
        </p:spPr>
        <p:txBody>
          <a:bodyPr/>
          <a:lstStyle/>
          <a:p>
            <a:endParaRPr lang="de-DE"/>
          </a:p>
        </p:txBody>
      </p:sp>
      <p:sp>
        <p:nvSpPr>
          <p:cNvPr id="23" name="Bildplatzhalter 22">
            <a:extLst>
              <a:ext uri="{FF2B5EF4-FFF2-40B4-BE49-F238E27FC236}">
                <a16:creationId xmlns:a16="http://schemas.microsoft.com/office/drawing/2014/main" id="{35DE086A-0E17-6A00-2D03-1A4C3EC72AC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109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0</Words>
  <Application>Microsoft Macintosh PowerPoint</Application>
  <PresentationFormat>Benutzerdefiniert</PresentationFormat>
  <Paragraphs>0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2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4" baseType="lpstr">
      <vt:lpstr>Aptos</vt:lpstr>
      <vt:lpstr>Arial</vt:lpstr>
      <vt:lpstr>Office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Sabine Otzelberger</dc:creator>
  <cp:lastModifiedBy>Sebastian Mayer</cp:lastModifiedBy>
  <cp:revision>5</cp:revision>
  <dcterms:created xsi:type="dcterms:W3CDTF">2024-01-29T13:29:22Z</dcterms:created>
  <dcterms:modified xsi:type="dcterms:W3CDTF">2024-04-24T13:20:08Z</dcterms:modified>
</cp:coreProperties>
</file>