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9" r:id="rId2"/>
  </p:sldIdLst>
  <p:sldSz cx="5327650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B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/>
    <p:restoredTop sz="96327"/>
  </p:normalViewPr>
  <p:slideViewPr>
    <p:cSldViewPr snapToGrid="0">
      <p:cViewPr varScale="1">
        <p:scale>
          <a:sx n="112" d="100"/>
          <a:sy n="112" d="100"/>
        </p:scale>
        <p:origin x="33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platzhalter 11">
            <a:extLst>
              <a:ext uri="{FF2B5EF4-FFF2-40B4-BE49-F238E27FC236}">
                <a16:creationId xmlns:a16="http://schemas.microsoft.com/office/drawing/2014/main" id="{8D74C5E9-C3B4-FAC9-4146-D578179D3D2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586287" y="3840923"/>
            <a:ext cx="1636712" cy="9144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950"/>
              </a:lnSpc>
              <a:spcBef>
                <a:spcPts val="0"/>
              </a:spcBef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Überschriften und Hervorhebungen in Arial Fett, Fließtext in Arial Standard.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EE02606-13E6-F01B-8A45-D33CC98BB89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80316" y="3845472"/>
            <a:ext cx="1636712" cy="1646238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950"/>
              </a:lnSpc>
              <a:buFontTx/>
              <a:buNone/>
              <a:defRPr sz="9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Überschriften und Hervorhebungen in Arial Fett, Fließtext in Arial Standard.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2CC63AEE-50C4-6192-24B9-553552F041F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782763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F698DBBB-A983-CCD4-2A2B-4CD7F86BC0C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563847" y="-4549"/>
            <a:ext cx="1790082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41F19248-086C-AABF-4024-C9D0806A09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50" y="1884576"/>
            <a:ext cx="3559296" cy="1895262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CB2DB63A-B7C0-49D0-B751-5EAF19E773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783684"/>
            <a:ext cx="1782763" cy="188912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A2B7A2B-C6A5-46A3-3BBA-3BC50E6B8DB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5701" y="6053763"/>
            <a:ext cx="1187356" cy="118865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Stammeslogo hier einfügen und mittig </a:t>
            </a:r>
            <a:r>
              <a:rPr lang="de-DE" dirty="0" err="1"/>
              <a:t>plazieren</a:t>
            </a:r>
            <a:endParaRPr lang="de-DE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C167E06-BCE8-5192-B12C-5BEEF415CC6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84198" y="5670484"/>
            <a:ext cx="3559296" cy="188734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</a:t>
            </a:r>
          </a:p>
        </p:txBody>
      </p:sp>
    </p:spTree>
    <p:extLst>
      <p:ext uri="{BB962C8B-B14F-4D97-AF65-F5344CB8AC3E}">
        <p14:creationId xmlns:p14="http://schemas.microsoft.com/office/powerpoint/2010/main" val="374499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Kleidung, Poster, Schuhwerk enthält.&#10;&#10;Automatisch generierte Beschreibung">
            <a:extLst>
              <a:ext uri="{FF2B5EF4-FFF2-40B4-BE49-F238E27FC236}">
                <a16:creationId xmlns:a16="http://schemas.microsoft.com/office/drawing/2014/main" id="{977DC218-05EE-E8CA-E7A8-A1A6CF630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5346641" cy="7559675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656C6687-A256-F2D1-F8B9-B20F44E5454A}"/>
              </a:ext>
            </a:extLst>
          </p:cNvPr>
          <p:cNvSpPr/>
          <p:nvPr userDrawn="1"/>
        </p:nvSpPr>
        <p:spPr>
          <a:xfrm>
            <a:off x="1791229" y="3788256"/>
            <a:ext cx="1752891" cy="1879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22F34D4B-B8A7-DDD9-6B6A-27DA31B9720E}"/>
              </a:ext>
            </a:extLst>
          </p:cNvPr>
          <p:cNvSpPr/>
          <p:nvPr userDrawn="1"/>
        </p:nvSpPr>
        <p:spPr>
          <a:xfrm>
            <a:off x="3600711" y="3788256"/>
            <a:ext cx="1752891" cy="1060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B4F9CE0-B403-C523-EABE-FF6E76C8C74F}"/>
              </a:ext>
            </a:extLst>
          </p:cNvPr>
          <p:cNvSpPr/>
          <p:nvPr userDrawn="1"/>
        </p:nvSpPr>
        <p:spPr>
          <a:xfrm>
            <a:off x="173620" y="5949387"/>
            <a:ext cx="1446836" cy="1342664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603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532729" rtl="0" eaLnBrk="1" latinLnBrk="0" hangingPunct="1">
        <a:lnSpc>
          <a:spcPct val="90000"/>
        </a:lnSpc>
        <a:spcBef>
          <a:spcPct val="0"/>
        </a:spcBef>
        <a:buNone/>
        <a:defRPr sz="25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3182" indent="-133182" algn="l" defTabSz="532729" rtl="0" eaLnBrk="1" latinLnBrk="0" hangingPunct="1">
        <a:lnSpc>
          <a:spcPct val="90000"/>
        </a:lnSpc>
        <a:spcBef>
          <a:spcPts val="583"/>
        </a:spcBef>
        <a:buFont typeface="Arial" panose="020B0604020202020204" pitchFamily="34" charset="0"/>
        <a:buChar char="•"/>
        <a:defRPr sz="1631" kern="1200">
          <a:solidFill>
            <a:schemeClr val="tx1"/>
          </a:solidFill>
          <a:latin typeface="+mn-lt"/>
          <a:ea typeface="+mn-ea"/>
          <a:cs typeface="+mn-cs"/>
        </a:defRPr>
      </a:lvl1pPr>
      <a:lvl2pPr marL="39954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665912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165" kern="1200">
          <a:solidFill>
            <a:schemeClr val="tx1"/>
          </a:solidFill>
          <a:latin typeface="+mn-lt"/>
          <a:ea typeface="+mn-ea"/>
          <a:cs typeface="+mn-cs"/>
        </a:defRPr>
      </a:lvl3pPr>
      <a:lvl4pPr marL="932277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19864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465006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731371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997735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264100" indent="-133182" algn="l" defTabSz="532729" rtl="0" eaLnBrk="1" latinLnBrk="0" hangingPunct="1">
        <a:lnSpc>
          <a:spcPct val="90000"/>
        </a:lnSpc>
        <a:spcBef>
          <a:spcPts val="291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66365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2pPr>
      <a:lvl3pPr marL="53272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3pPr>
      <a:lvl4pPr marL="79909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4pPr>
      <a:lvl5pPr marL="1065459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5pPr>
      <a:lvl6pPr marL="1331824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6pPr>
      <a:lvl7pPr marL="159818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7pPr>
      <a:lvl8pPr marL="1864553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8pPr>
      <a:lvl9pPr marL="2130918" algn="l" defTabSz="532729" rtl="0" eaLnBrk="1" latinLnBrk="0" hangingPunct="1">
        <a:defRPr sz="10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41C305C-E248-4372-235A-558135FF03D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F43D0E-6565-4E83-F630-86C7961B96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40827236-787F-18A6-45C6-C63AD515D24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3AC0BC8-0C9C-432F-B7AF-0F8FC4CBDD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DCBA47DC-00E7-5D67-B325-116137F858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C46FC665-939C-8F26-FFC7-ABD5289628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D657C8EA-FFB3-FD14-A45B-72E73D8061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31F5A89-992D-EFE5-7A06-A3758893C5E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0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Aptos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Otzelberger</dc:creator>
  <cp:lastModifiedBy>Sabine Otzelberger</cp:lastModifiedBy>
  <cp:revision>4</cp:revision>
  <dcterms:created xsi:type="dcterms:W3CDTF">2024-01-29T13:29:22Z</dcterms:created>
  <dcterms:modified xsi:type="dcterms:W3CDTF">2024-01-31T17:22:25Z</dcterms:modified>
</cp:coreProperties>
</file>